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8225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BlAo/4gICrkgCFy3bCZg2IwaP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2" y="108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100" cy="372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yoko ukemi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227" y="4687140"/>
            <a:ext cx="5540413" cy="17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ushiro ukemi 2a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9569" y="2839394"/>
            <a:ext cx="6125813" cy="144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12595" y="133815"/>
            <a:ext cx="34705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framåt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12595" y="2439865"/>
            <a:ext cx="34705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bakåt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12595" y="4421057"/>
            <a:ext cx="34705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åt sidan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228" y="512672"/>
            <a:ext cx="21812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2897" y="503147"/>
            <a:ext cx="1619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9569" y="503147"/>
            <a:ext cx="11811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7349" y="503147"/>
            <a:ext cx="11239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Gul markering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 descr="5-6 Vitgul kyu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269" y="236342"/>
            <a:ext cx="8477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7867" y="971360"/>
            <a:ext cx="2461688" cy="274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9922" y="862595"/>
            <a:ext cx="2719025" cy="284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25865" y="862595"/>
            <a:ext cx="2763444" cy="295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15320"/>
          <a:stretch/>
        </p:blipFill>
        <p:spPr>
          <a:xfrm>
            <a:off x="6996136" y="4200448"/>
            <a:ext cx="3848260" cy="247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8069" y="4048066"/>
            <a:ext cx="3309850" cy="27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kyu – Gult Bälte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 descr="5_kyu Gul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194" y="236342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2259" y="1244698"/>
            <a:ext cx="1777320" cy="192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785" y="1244698"/>
            <a:ext cx="1733812" cy="18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 b="20052"/>
          <a:stretch/>
        </p:blipFill>
        <p:spPr>
          <a:xfrm>
            <a:off x="2229197" y="4334494"/>
            <a:ext cx="3318801" cy="207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0166" y="4418254"/>
            <a:ext cx="2915391" cy="234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36918" y="1608588"/>
            <a:ext cx="939138" cy="131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7436918" y="1280890"/>
            <a:ext cx="127090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Ko-soto-gari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950" y="1549697"/>
            <a:ext cx="1306073" cy="15201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26219" y="1244698"/>
            <a:ext cx="12709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Eri-seo-nage</a:t>
            </a:r>
            <a:endParaRPr sz="11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69087" y="1545329"/>
            <a:ext cx="1476641" cy="1706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9669087" y="1280890"/>
            <a:ext cx="194629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Koshi-guruma(från 12år)</a:t>
            </a:r>
            <a:endParaRPr sz="9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Orange markering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 descr="4-5_kyu Orange-Gul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944" y="210041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l="20881" r="13393" b="5734"/>
          <a:stretch/>
        </p:blipFill>
        <p:spPr>
          <a:xfrm>
            <a:off x="76744" y="1481956"/>
            <a:ext cx="1579419" cy="256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 l="19860" r="15547" b="2420"/>
          <a:stretch/>
        </p:blipFill>
        <p:spPr>
          <a:xfrm>
            <a:off x="6080167" y="1555342"/>
            <a:ext cx="1407227" cy="240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6">
            <a:alphaModFix/>
          </a:blip>
          <a:srcRect l="11667" r="11647" b="4625"/>
          <a:stretch/>
        </p:blipFill>
        <p:spPr>
          <a:xfrm>
            <a:off x="8015472" y="1537207"/>
            <a:ext cx="1686297" cy="238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7">
            <a:alphaModFix/>
          </a:blip>
          <a:srcRect t="2369"/>
          <a:stretch/>
        </p:blipFill>
        <p:spPr>
          <a:xfrm>
            <a:off x="10132189" y="2153913"/>
            <a:ext cx="1209790" cy="167326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10038233" y="1651691"/>
            <a:ext cx="193209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Kubi-nage(</a:t>
            </a:r>
            <a:r>
              <a:rPr lang="sv-SE" sz="7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Från 12 år</a:t>
            </a:r>
            <a:r>
              <a:rPr lang="sv-SE" sz="1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87346" y="4983500"/>
            <a:ext cx="2579688" cy="17870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6853563" y="4983500"/>
            <a:ext cx="23238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Ushiro-geza-gatame</a:t>
            </a:r>
            <a:endParaRPr sz="1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63997" y="5378240"/>
            <a:ext cx="2953327" cy="104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7632" y="1460166"/>
            <a:ext cx="2000529" cy="25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52952" y="1573156"/>
            <a:ext cx="1657581" cy="254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Kyu – Orange  Bälte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 descr="4_kyu Orange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001" y="151049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l="11521" r="9851" b="9899"/>
          <a:stretch/>
        </p:blipFill>
        <p:spPr>
          <a:xfrm>
            <a:off x="3567597" y="4435434"/>
            <a:ext cx="2107428" cy="204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70" y="1345578"/>
            <a:ext cx="2184500" cy="260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0434" y="1394175"/>
            <a:ext cx="1731388" cy="245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10063" y="1636215"/>
            <a:ext cx="2487620" cy="2139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4847178" y="1459778"/>
            <a:ext cx="19968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Ushi-mata</a:t>
            </a:r>
            <a:endParaRPr sz="1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8">
            <a:alphaModFix/>
          </a:blip>
          <a:srcRect l="4898" r="5380" b="11572"/>
          <a:stretch/>
        </p:blipFill>
        <p:spPr>
          <a:xfrm>
            <a:off x="7086035" y="1316981"/>
            <a:ext cx="2009916" cy="236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Bildresultat fÃ¶r tsuri goshi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67624" y="1736777"/>
            <a:ext cx="1525224" cy="2033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10167624" y="1464335"/>
            <a:ext cx="199680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Tsuri-goshi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10">
            <a:alphaModFix/>
          </a:blip>
          <a:srcRect l="6971" r="12293" b="10258"/>
          <a:stretch/>
        </p:blipFill>
        <p:spPr>
          <a:xfrm>
            <a:off x="6746405" y="4866251"/>
            <a:ext cx="1996647" cy="1867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582734" y="4505585"/>
            <a:ext cx="27944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Kesa-gatame</a:t>
            </a:r>
            <a:r>
              <a:rPr lang="sv-SE" sz="10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(från 12 år)</a:t>
            </a:r>
            <a:endParaRPr sz="1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Grön markering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 descr="3-4kyu Orange Green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149" y="151049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269" y="1011988"/>
            <a:ext cx="1968105" cy="268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6746" y="936623"/>
            <a:ext cx="1884711" cy="26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622" y="991672"/>
            <a:ext cx="2318362" cy="249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9448" y="958545"/>
            <a:ext cx="2201611" cy="256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77658" y="1408202"/>
            <a:ext cx="2062192" cy="2128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9277657" y="1063902"/>
            <a:ext cx="20955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Sode-tsuri-komi-goshi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5080508" y="4514463"/>
            <a:ext cx="2529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Kuzure- kami-shiho-gatame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63966" y="5036363"/>
            <a:ext cx="3162741" cy="111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Kyu – Grönt Bälte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8" descr="3_kyu Green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669" y="151049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 rotWithShape="1">
          <a:blip r:embed="rId4">
            <a:alphaModFix/>
          </a:blip>
          <a:srcRect l="13421" r="8002" b="3973"/>
          <a:stretch/>
        </p:blipFill>
        <p:spPr>
          <a:xfrm>
            <a:off x="601462" y="1344654"/>
            <a:ext cx="1757548" cy="221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5">
            <a:alphaModFix/>
          </a:blip>
          <a:srcRect t="13056" r="3173" b="7273"/>
          <a:stretch/>
        </p:blipFill>
        <p:spPr>
          <a:xfrm>
            <a:off x="3583014" y="1681389"/>
            <a:ext cx="2170581" cy="195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6">
            <a:alphaModFix/>
          </a:blip>
          <a:srcRect l="11974" t="17188" r="13082" b="5999"/>
          <a:stretch/>
        </p:blipFill>
        <p:spPr>
          <a:xfrm>
            <a:off x="6239121" y="1589602"/>
            <a:ext cx="1620981" cy="196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7">
            <a:alphaModFix/>
          </a:blip>
          <a:srcRect t="16661"/>
          <a:stretch/>
        </p:blipFill>
        <p:spPr>
          <a:xfrm>
            <a:off x="9254997" y="1672383"/>
            <a:ext cx="1891771" cy="214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6402014" y="1421879"/>
            <a:ext cx="230335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Yoko Sumi-gaeshi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9393035" y="1410773"/>
            <a:ext cx="230335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Harai-tsurikomi-ashi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2927104" y="1423583"/>
            <a:ext cx="2819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Tomoe-nage &amp; Yoko Tomoe-nage</a:t>
            </a:r>
            <a:endParaRPr sz="1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96119" y="5512373"/>
            <a:ext cx="2514951" cy="88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4782766" y="4967222"/>
            <a:ext cx="233280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Kuzure</a:t>
            </a:r>
            <a:r>
              <a:rPr lang="sv-SE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sv-SE" sz="11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tate-shiho-gatame</a:t>
            </a:r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Kyu – Blått Bälte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 descr="2_kyu BlÃ¥ 90x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1023" y="151049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466" y="1046615"/>
            <a:ext cx="1553945" cy="15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65" y="986224"/>
            <a:ext cx="1517808" cy="157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29138" y="1052889"/>
            <a:ext cx="1499739" cy="162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82470" y="1078839"/>
            <a:ext cx="1644291" cy="152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0641" y="1039914"/>
            <a:ext cx="1608154" cy="177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3879" y="1052889"/>
            <a:ext cx="1559968" cy="174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10">
            <a:alphaModFix/>
          </a:blip>
          <a:srcRect t="21255" b="981"/>
          <a:stretch/>
        </p:blipFill>
        <p:spPr>
          <a:xfrm>
            <a:off x="174454" y="3469405"/>
            <a:ext cx="1658978" cy="1201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450426" y="3238573"/>
            <a:ext cx="11070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Uki-waza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77723" y="3386594"/>
            <a:ext cx="1879376" cy="141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2884756" y="3230455"/>
            <a:ext cx="110703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Uchi-mata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9" name="Google Shape;199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55954" y="3149129"/>
            <a:ext cx="1574062" cy="189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40830" y="3143869"/>
            <a:ext cx="1580847" cy="185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64132" y="3238949"/>
            <a:ext cx="1618553" cy="18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15">
            <a:alphaModFix/>
          </a:blip>
          <a:srcRect t="1857"/>
          <a:stretch/>
        </p:blipFill>
        <p:spPr>
          <a:xfrm>
            <a:off x="464221" y="5272906"/>
            <a:ext cx="1050596" cy="1447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450426" y="4974567"/>
            <a:ext cx="165036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Tsubame-gaeshi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84756" y="5205399"/>
            <a:ext cx="1322703" cy="148092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2828642" y="4960746"/>
            <a:ext cx="165036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9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Ura-nage</a:t>
            </a:r>
            <a:endParaRPr sz="105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302942" y="252134"/>
            <a:ext cx="27543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Kyu – Brunt Bälte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 descr="http://www.tadashikoikezeno.it/wp-content/uploads/1-kyu-Marrone-90x6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485" y="151049"/>
            <a:ext cx="857250" cy="57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099" y="1102788"/>
            <a:ext cx="1991793" cy="260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442" y="4392102"/>
            <a:ext cx="2011972" cy="228397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1494553" y="3976915"/>
            <a:ext cx="23307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Osoto-guruma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8052" y="1102788"/>
            <a:ext cx="2043289" cy="23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7">
            <a:alphaModFix/>
          </a:blip>
          <a:srcRect t="7760"/>
          <a:stretch/>
        </p:blipFill>
        <p:spPr>
          <a:xfrm>
            <a:off x="4361088" y="4329991"/>
            <a:ext cx="2365419" cy="24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4623460" y="3976916"/>
            <a:ext cx="23307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Yoko-wakare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52181" y="4523144"/>
            <a:ext cx="1884483" cy="202189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8111102" y="3976915"/>
            <a:ext cx="23307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Sumi-otoshi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47463" y="1102788"/>
            <a:ext cx="1975468" cy="248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Bredbild</PresentationFormat>
  <Paragraphs>32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 Black</vt:lpstr>
      <vt:lpstr>Calibri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Cia</dc:creator>
  <cp:lastModifiedBy>Cia Öberg</cp:lastModifiedBy>
  <cp:revision>1</cp:revision>
  <dcterms:modified xsi:type="dcterms:W3CDTF">2023-11-30T15:42:22Z</dcterms:modified>
</cp:coreProperties>
</file>